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0701935-1FAC-E144-B08C-97040E8784C7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D53865B-F49F-F449-85E4-87E5318A222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easurydirect.gov/NP/BPDLogin?application=n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5923" y="1676400"/>
            <a:ext cx="4562278" cy="1524000"/>
          </a:xfrm>
        </p:spPr>
        <p:txBody>
          <a:bodyPr/>
          <a:lstStyle/>
          <a:p>
            <a:r>
              <a:rPr lang="en-US" dirty="0" smtClean="0"/>
              <a:t>US National Debt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pic>
        <p:nvPicPr>
          <p:cNvPr id="4" name="Picture 3" descr="debt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5" y="1371253"/>
            <a:ext cx="8222394" cy="1060954"/>
          </a:xfrm>
          <a:prstGeom prst="rect">
            <a:avLst/>
          </a:prstGeom>
        </p:spPr>
      </p:pic>
      <p:pic>
        <p:nvPicPr>
          <p:cNvPr id="6" name="Picture 5" descr="debt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60" y="2432207"/>
            <a:ext cx="6668526" cy="3974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8013" y="6488668"/>
            <a:ext cx="4680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www.treasurydirect.gov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9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USDeb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41" y="20000"/>
            <a:ext cx="5486583" cy="64010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499" y="6421014"/>
            <a:ext cx="597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http://www.whitehouse.gov/omb/budget/Historicals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0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ebt3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863600"/>
            <a:ext cx="67437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2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pic>
        <p:nvPicPr>
          <p:cNvPr id="4" name="Picture 3" descr="whom-does-the-us-government-really-owe-money-20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66700"/>
            <a:ext cx="8717191" cy="631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3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 we owe?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owe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70722"/>
            <a:ext cx="7684077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6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US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pic>
        <p:nvPicPr>
          <p:cNvPr id="4" name="Picture 3" descr="800px-Composition_of_U.S._Long-Term_Treasury_Debt_2005-20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8690"/>
            <a:ext cx="9144000" cy="590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3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www.treasurydirect.gov</a:t>
            </a:r>
            <a:r>
              <a:rPr lang="en-US" dirty="0" smtClean="0">
                <a:hlinkClick r:id="rId2"/>
              </a:rPr>
              <a:t>/NP/</a:t>
            </a:r>
            <a:r>
              <a:rPr lang="en-US" dirty="0" err="1" smtClean="0">
                <a:hlinkClick r:id="rId2"/>
              </a:rPr>
              <a:t>BPDLogin?application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0787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104</TotalTime>
  <Words>53</Words>
  <Application>Microsoft Macintosh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US National Debt</vt:lpstr>
      <vt:lpstr>US Debt</vt:lpstr>
      <vt:lpstr>US Debt</vt:lpstr>
      <vt:lpstr>PowerPoint Presentation</vt:lpstr>
      <vt:lpstr>f</vt:lpstr>
      <vt:lpstr>Who do we owe?</vt:lpstr>
      <vt:lpstr>US Debt</vt:lpstr>
      <vt:lpstr>US Debt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Debt</dc:title>
  <dc:creator>Harry Katz</dc:creator>
  <cp:lastModifiedBy>Harry Katz</cp:lastModifiedBy>
  <cp:revision>9</cp:revision>
  <dcterms:created xsi:type="dcterms:W3CDTF">2012-05-21T15:23:50Z</dcterms:created>
  <dcterms:modified xsi:type="dcterms:W3CDTF">2012-05-21T17:08:18Z</dcterms:modified>
</cp:coreProperties>
</file>