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tiff" ContentType="image/tif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60" r:id="rId4"/>
    <p:sldId id="262" r:id="rId5"/>
    <p:sldId id="258" r:id="rId6"/>
    <p:sldId id="261" r:id="rId7"/>
    <p:sldId id="25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0701935-1FAC-E144-B08C-97040E8784C7}" type="datetimeFigureOut">
              <a:rPr lang="en-US" smtClean="0"/>
              <a:t>5/21/12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7D53865B-F49F-F449-85E4-87E5318A222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Relationship Id="rId3" Type="http://schemas.openxmlformats.org/officeDocument/2006/relationships/image" Target="../media/image3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reasurydirect.gov/NP/BPDLogin?application=n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95923" y="1676400"/>
            <a:ext cx="4562278" cy="1524000"/>
          </a:xfrm>
        </p:spPr>
        <p:txBody>
          <a:bodyPr/>
          <a:lstStyle/>
          <a:p>
            <a:r>
              <a:rPr lang="en-US" dirty="0" smtClean="0"/>
              <a:t>US National Debt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37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endParaRPr lang="en-US" dirty="0"/>
          </a:p>
        </p:txBody>
      </p:sp>
      <p:pic>
        <p:nvPicPr>
          <p:cNvPr id="4" name="Picture 3" descr="debt1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05" y="1371253"/>
            <a:ext cx="8222394" cy="1060954"/>
          </a:xfrm>
          <a:prstGeom prst="rect">
            <a:avLst/>
          </a:prstGeom>
        </p:spPr>
      </p:pic>
      <p:pic>
        <p:nvPicPr>
          <p:cNvPr id="6" name="Picture 5" descr="debt2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860" y="2432207"/>
            <a:ext cx="6668526" cy="39745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98013" y="6488668"/>
            <a:ext cx="4680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http://</a:t>
            </a:r>
            <a:r>
              <a:rPr lang="en-US" dirty="0" err="1" smtClean="0"/>
              <a:t>www.treasurydirect.gov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19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USDeb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41" y="20000"/>
            <a:ext cx="5486583" cy="64010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2499" y="6421014"/>
            <a:ext cx="5979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http://www.whitehouse.gov/omb/budget/Historicals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709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debt3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800" y="863600"/>
            <a:ext cx="6743700" cy="513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822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endParaRPr lang="en-US" dirty="0"/>
          </a:p>
        </p:txBody>
      </p:sp>
      <p:pic>
        <p:nvPicPr>
          <p:cNvPr id="4" name="Picture 3" descr="whom-does-the-us-government-really-owe-money-20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266700"/>
            <a:ext cx="8717191" cy="631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7397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do we owe?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owed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70722"/>
            <a:ext cx="7684077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762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US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</a:t>
            </a:r>
            <a:endParaRPr lang="en-US" dirty="0"/>
          </a:p>
        </p:txBody>
      </p:sp>
      <p:pic>
        <p:nvPicPr>
          <p:cNvPr id="4" name="Picture 3" descr="800px-Composition_of_U.S._Long-Term_Treasury_Debt_2005-20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8690"/>
            <a:ext cx="9144000" cy="590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036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err="1" smtClean="0">
                <a:hlinkClick r:id="rId2"/>
              </a:rPr>
              <a:t>www.treasurydirect.gov</a:t>
            </a:r>
            <a:r>
              <a:rPr lang="en-US" dirty="0" smtClean="0">
                <a:hlinkClick r:id="rId2"/>
              </a:rPr>
              <a:t>/NP/</a:t>
            </a:r>
            <a:r>
              <a:rPr lang="en-US" dirty="0" err="1" smtClean="0">
                <a:hlinkClick r:id="rId2"/>
              </a:rPr>
              <a:t>BPDLogin?application</a:t>
            </a:r>
            <a:r>
              <a:rPr lang="en-US" dirty="0" smtClean="0">
                <a:hlinkClick r:id="rId2"/>
              </a:rPr>
              <a:t>=</a:t>
            </a:r>
            <a:r>
              <a:rPr lang="en-US" dirty="0" err="1" smtClean="0">
                <a:hlinkClick r:id="rId2"/>
              </a:rPr>
              <a:t>np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07879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 Pop.thmx</Template>
  <TotalTime>104</TotalTime>
  <Words>53</Words>
  <Application>Microsoft Macintosh PowerPoint</Application>
  <PresentationFormat>On-screen Show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 Pop</vt:lpstr>
      <vt:lpstr>US National Debt</vt:lpstr>
      <vt:lpstr>US Debt</vt:lpstr>
      <vt:lpstr>US Debt</vt:lpstr>
      <vt:lpstr>PowerPoint Presentation</vt:lpstr>
      <vt:lpstr>f</vt:lpstr>
      <vt:lpstr>Who do we owe?</vt:lpstr>
      <vt:lpstr>US Debt</vt:lpstr>
      <vt:lpstr>US Debt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 Debt</dc:title>
  <dc:creator>Harry Katz</dc:creator>
  <cp:lastModifiedBy>Harry Katz</cp:lastModifiedBy>
  <cp:revision>9</cp:revision>
  <dcterms:created xsi:type="dcterms:W3CDTF">2012-05-21T15:23:50Z</dcterms:created>
  <dcterms:modified xsi:type="dcterms:W3CDTF">2012-05-21T17:08:18Z</dcterms:modified>
</cp:coreProperties>
</file>