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28,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Adam Smith and </a:t>
            </a:r>
            <a:r>
              <a:rPr lang="en-US" i="1" dirty="0" smtClean="0"/>
              <a:t>The Wealth of Nations: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In Context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20782"/>
            <a:ext cx="2924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7451" y="3657600"/>
            <a:ext cx="306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35814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810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 anchor="ctr"/>
          <a:lstStyle/>
          <a:p>
            <a:pPr algn="ctr"/>
            <a:r>
              <a:rPr lang="en-US" dirty="0" smtClean="0"/>
              <a:t>Age of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439809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Reason-Abandonment of superstitions</a:t>
            </a:r>
          </a:p>
          <a:p>
            <a:r>
              <a:rPr lang="en-US" dirty="0" smtClean="0"/>
              <a:t>Science and intellectual exchange</a:t>
            </a:r>
          </a:p>
          <a:p>
            <a:pPr lvl="1"/>
            <a:r>
              <a:rPr lang="en-US" dirty="0" smtClean="0"/>
              <a:t>Empiricism</a:t>
            </a:r>
          </a:p>
          <a:p>
            <a:r>
              <a:rPr lang="en-US" dirty="0" smtClean="0"/>
              <a:t>United States</a:t>
            </a:r>
          </a:p>
          <a:p>
            <a:r>
              <a:rPr lang="en-US" dirty="0" smtClean="0"/>
              <a:t>Rights and liberty</a:t>
            </a:r>
          </a:p>
          <a:p>
            <a:r>
              <a:rPr lang="en-US" dirty="0" smtClean="0"/>
              <a:t>Progress, tolerance, </a:t>
            </a:r>
          </a:p>
          <a:p>
            <a:pPr lvl="1"/>
            <a:r>
              <a:rPr lang="en-US" dirty="0" smtClean="0"/>
              <a:t>Abuses of church and state</a:t>
            </a:r>
          </a:p>
          <a:p>
            <a:r>
              <a:rPr lang="en-US" dirty="0" smtClean="0"/>
              <a:t>Egalitarian</a:t>
            </a:r>
          </a:p>
          <a:p>
            <a:pPr lvl="1"/>
            <a:r>
              <a:rPr lang="en-US" dirty="0" smtClean="0"/>
              <a:t>Equality for all?</a:t>
            </a:r>
          </a:p>
          <a:p>
            <a:r>
              <a:rPr lang="en-US" dirty="0" smtClean="0"/>
              <a:t>The Arts</a:t>
            </a:r>
          </a:p>
          <a:p>
            <a:r>
              <a:rPr lang="en-US" dirty="0" smtClean="0"/>
              <a:t>Scientific Revolution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14" r="3333" b="4864"/>
          <a:stretch/>
        </p:blipFill>
        <p:spPr bwMode="auto">
          <a:xfrm>
            <a:off x="6019800" y="2057400"/>
            <a:ext cx="2667000" cy="446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Adam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Scottish Philosopher</a:t>
            </a:r>
          </a:p>
          <a:p>
            <a:r>
              <a:rPr lang="en-US" dirty="0"/>
              <a:t>Founder of Classical Economics</a:t>
            </a:r>
          </a:p>
          <a:p>
            <a:pPr lvl="1"/>
            <a:r>
              <a:rPr lang="en-US" dirty="0" smtClean="0"/>
              <a:t>Mercantilism</a:t>
            </a:r>
          </a:p>
          <a:p>
            <a:pPr lvl="2"/>
            <a:r>
              <a:rPr lang="en-US" dirty="0" smtClean="0"/>
              <a:t>Mineral Wealth and Land</a:t>
            </a:r>
          </a:p>
          <a:p>
            <a:pPr lvl="2"/>
            <a:r>
              <a:rPr lang="en-US" dirty="0" smtClean="0"/>
              <a:t>Hoarding metals</a:t>
            </a:r>
          </a:p>
          <a:p>
            <a:pPr lvl="1"/>
            <a:r>
              <a:rPr lang="en-US" dirty="0" smtClean="0"/>
              <a:t>Free trade makes everyone better off</a:t>
            </a:r>
          </a:p>
          <a:p>
            <a:pPr lvl="2"/>
            <a:r>
              <a:rPr lang="en-US" dirty="0" smtClean="0"/>
              <a:t>Saw wealth in all goods and services</a:t>
            </a:r>
          </a:p>
          <a:p>
            <a:r>
              <a:rPr lang="en-US" i="1" dirty="0" smtClean="0"/>
              <a:t>Theory of </a:t>
            </a:r>
            <a:r>
              <a:rPr lang="en-US" i="1" dirty="0"/>
              <a:t>M</a:t>
            </a:r>
            <a:r>
              <a:rPr lang="en-US" i="1" dirty="0" smtClean="0"/>
              <a:t>oral Sentiments</a:t>
            </a:r>
          </a:p>
          <a:p>
            <a:pPr lvl="1"/>
            <a:r>
              <a:rPr lang="en-US" dirty="0" smtClean="0"/>
              <a:t>Sympathy moderates our behaviors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9507" r="7681" b="6406"/>
          <a:stretch/>
        </p:blipFill>
        <p:spPr bwMode="auto">
          <a:xfrm>
            <a:off x="4267200" y="2382122"/>
            <a:ext cx="4876800" cy="447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801136"/>
          </a:xfrm>
        </p:spPr>
        <p:txBody>
          <a:bodyPr anchor="ctr"/>
          <a:lstStyle/>
          <a:p>
            <a:pPr algn="ctr"/>
            <a:r>
              <a:rPr lang="en-US" dirty="0" smtClean="0"/>
              <a:t>Adam Smith-Socialist?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114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</a:t>
            </a:r>
          </a:p>
          <a:p>
            <a:pPr lvl="1"/>
            <a:r>
              <a:rPr lang="en-US" dirty="0" smtClean="0"/>
              <a:t>should subsidize education</a:t>
            </a:r>
          </a:p>
          <a:p>
            <a:pPr lvl="1"/>
            <a:r>
              <a:rPr lang="en-US" dirty="0" smtClean="0"/>
              <a:t>Build infrastructure</a:t>
            </a:r>
          </a:p>
          <a:p>
            <a:r>
              <a:rPr lang="en-US" dirty="0" smtClean="0"/>
              <a:t>A living wage?!</a:t>
            </a:r>
          </a:p>
          <a:p>
            <a:r>
              <a:rPr lang="en-US" dirty="0" smtClean="0"/>
              <a:t>WTF-a progressive tax rate?</a:t>
            </a:r>
          </a:p>
          <a:p>
            <a:pPr lvl="1"/>
            <a:r>
              <a:rPr lang="en-US" dirty="0" smtClean="0"/>
              <a:t>Each pays according to their income</a:t>
            </a:r>
          </a:p>
          <a:p>
            <a:r>
              <a:rPr lang="en-US" dirty="0" smtClean="0"/>
              <a:t>The market is not the key to solving all problems!</a:t>
            </a:r>
          </a:p>
          <a:p>
            <a:r>
              <a:rPr lang="en-US" dirty="0" smtClean="0"/>
              <a:t>Spread the wealth!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Theory of Moral Sentiments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Morality informs the economy</a:t>
            </a:r>
          </a:p>
          <a:p>
            <a:pPr lvl="1"/>
            <a:r>
              <a:rPr lang="en-US" dirty="0" smtClean="0"/>
              <a:t>Egalitarian economy</a:t>
            </a:r>
          </a:p>
          <a:p>
            <a:pPr lvl="1"/>
            <a:r>
              <a:rPr lang="en-US" dirty="0" smtClean="0"/>
              <a:t>Exchange of goods and services makes both better off</a:t>
            </a:r>
          </a:p>
          <a:p>
            <a:r>
              <a:rPr lang="en-US" dirty="0" smtClean="0"/>
              <a:t>Minimum-do no harm</a:t>
            </a:r>
          </a:p>
          <a:p>
            <a:pPr lvl="1"/>
            <a:r>
              <a:rPr lang="en-US" dirty="0" smtClean="0"/>
              <a:t>Try to do good!</a:t>
            </a:r>
          </a:p>
          <a:p>
            <a:r>
              <a:rPr lang="en-US" dirty="0" smtClean="0"/>
              <a:t>Prudence</a:t>
            </a:r>
            <a:r>
              <a:rPr lang="en-US" dirty="0"/>
              <a:t>, justice, beneficence and self-command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34397" r="9450" b="40215"/>
          <a:stretch/>
        </p:blipFill>
        <p:spPr bwMode="auto">
          <a:xfrm>
            <a:off x="4521199" y="5638800"/>
            <a:ext cx="462280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Growth is the end not the means</a:t>
            </a:r>
          </a:p>
          <a:p>
            <a:r>
              <a:rPr lang="en-US" dirty="0" smtClean="0"/>
              <a:t>Egalitarian</a:t>
            </a:r>
          </a:p>
          <a:p>
            <a:pPr lvl="1"/>
            <a:r>
              <a:rPr lang="en-US" dirty="0" smtClean="0"/>
              <a:t>Anti large corporation</a:t>
            </a:r>
          </a:p>
          <a:p>
            <a:pPr lvl="1"/>
            <a:r>
              <a:rPr lang="en-US" dirty="0" smtClean="0"/>
              <a:t>Everyone on an equal footing</a:t>
            </a:r>
          </a:p>
          <a:p>
            <a:pPr lvl="1"/>
            <a:r>
              <a:rPr lang="en-US" dirty="0" smtClean="0"/>
              <a:t>No class domination</a:t>
            </a:r>
          </a:p>
          <a:p>
            <a:pPr lvl="2"/>
            <a:r>
              <a:rPr lang="en-US" dirty="0" smtClean="0"/>
              <a:t>Greed overrides morality</a:t>
            </a:r>
          </a:p>
          <a:p>
            <a:pPr lvl="2"/>
            <a:r>
              <a:rPr lang="en-US" dirty="0" smtClean="0"/>
              <a:t>Concentration of wealth</a:t>
            </a:r>
          </a:p>
          <a:p>
            <a:r>
              <a:rPr lang="en-US" dirty="0" smtClean="0"/>
              <a:t>Information as a commodity/advantage</a:t>
            </a:r>
          </a:p>
          <a:p>
            <a:r>
              <a:rPr lang="en-US" dirty="0" smtClean="0"/>
              <a:t>Pre-industrial revolution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45873"/>
            <a:ext cx="8839200" cy="3508977"/>
          </a:xfrm>
        </p:spPr>
        <p:txBody>
          <a:bodyPr numCol="2">
            <a:normAutofit lnSpcReduction="10000"/>
          </a:bodyPr>
          <a:lstStyle/>
          <a:p>
            <a:r>
              <a:rPr lang="en-US" dirty="0" smtClean="0"/>
              <a:t>Both Classical Economists</a:t>
            </a:r>
          </a:p>
          <a:p>
            <a:r>
              <a:rPr lang="en-US" dirty="0" smtClean="0"/>
              <a:t>Advantage-Marx</a:t>
            </a:r>
          </a:p>
          <a:p>
            <a:pPr lvl="1"/>
            <a:r>
              <a:rPr lang="en-US" dirty="0" smtClean="0"/>
              <a:t>Industrial Revolution and its effects</a:t>
            </a:r>
          </a:p>
          <a:p>
            <a:pPr lvl="1"/>
            <a:r>
              <a:rPr lang="en-US" dirty="0" smtClean="0"/>
              <a:t>Great poverty and concentration of wealth-not egalitarian-class oppression</a:t>
            </a:r>
          </a:p>
          <a:p>
            <a:pPr lvl="2"/>
            <a:r>
              <a:rPr lang="en-US" dirty="0" smtClean="0"/>
              <a:t>Owners benefited while workers lost/suffered</a:t>
            </a:r>
          </a:p>
          <a:p>
            <a:r>
              <a:rPr lang="en-US" dirty="0" smtClean="0"/>
              <a:t>Smith-producers isolated Marx-everyone connected</a:t>
            </a:r>
          </a:p>
          <a:p>
            <a:r>
              <a:rPr lang="en-US" dirty="0" smtClean="0"/>
              <a:t>Alienation</a:t>
            </a:r>
          </a:p>
          <a:p>
            <a:r>
              <a:rPr lang="en-US" dirty="0" smtClean="0"/>
              <a:t>Labor Theory of Value</a:t>
            </a:r>
          </a:p>
          <a:p>
            <a:r>
              <a:rPr lang="en-US" dirty="0" smtClean="0"/>
              <a:t>Theory of Surplus Value</a:t>
            </a:r>
          </a:p>
          <a:p>
            <a:r>
              <a:rPr lang="en-US" i="1" dirty="0" smtClean="0"/>
              <a:t>WON </a:t>
            </a:r>
            <a:r>
              <a:rPr lang="en-US" dirty="0" smtClean="0"/>
              <a:t>and </a:t>
            </a:r>
            <a:r>
              <a:rPr lang="en-US" i="1" dirty="0" smtClean="0"/>
              <a:t>Capital </a:t>
            </a:r>
            <a:r>
              <a:rPr lang="en-US" dirty="0" smtClean="0"/>
              <a:t>are complementary</a:t>
            </a:r>
            <a:r>
              <a:rPr lang="en-US" i="1" dirty="0" smtClean="0"/>
              <a:t> </a:t>
            </a:r>
            <a:r>
              <a:rPr lang="en-US" dirty="0" smtClean="0"/>
              <a:t>and both have flaws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11826" b="18306"/>
          <a:stretch/>
        </p:blipFill>
        <p:spPr bwMode="auto">
          <a:xfrm>
            <a:off x="1330036" y="-34635"/>
            <a:ext cx="5666509" cy="334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4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111</TotalTime>
  <Words>264</Words>
  <Application>Microsoft Office PowerPoint</Application>
  <PresentationFormat>On-screen Show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Adam Smith and The Wealth of Nations:</vt:lpstr>
      <vt:lpstr>Age of Enlightenment</vt:lpstr>
      <vt:lpstr>Adam Smith</vt:lpstr>
      <vt:lpstr>Adam Smith-Socialist?</vt:lpstr>
      <vt:lpstr>Theory of Moral Sentiments</vt:lpstr>
      <vt:lpstr>Shortcomings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 Smith and The Wealth of Nations:</dc:title>
  <dc:creator>Davis Family</dc:creator>
  <cp:lastModifiedBy>Davis Family</cp:lastModifiedBy>
  <cp:revision>19</cp:revision>
  <dcterms:created xsi:type="dcterms:W3CDTF">2012-05-29T03:33:43Z</dcterms:created>
  <dcterms:modified xsi:type="dcterms:W3CDTF">2012-05-29T05:25:33Z</dcterms:modified>
</cp:coreProperties>
</file>