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30B9-5F58-4010-BF01-920BC765B287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7512-E13A-4FE1-954C-F0773C68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8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430B9-5F58-4010-BF01-920BC765B287}" type="datetimeFigureOut">
              <a:rPr lang="en-US" smtClean="0"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97512-E13A-4FE1-954C-F0773C68C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2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2010 Mapping of the </a:t>
            </a:r>
            <a:b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Constructed Surface Area Density for China  </a:t>
            </a:r>
            <a:b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Preliminary Results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1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24"/>
    </mc:Choice>
    <mc:Fallback>
      <p:transition spd="slow" advTm="3512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3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924"/>
    </mc:Choice>
    <mc:Fallback>
      <p:transition spd="slow" advTm="1692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45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16"/>
    </mc:Choice>
    <mc:Fallback>
      <p:transition spd="slow" advTm="1471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Parameter Estimation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6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674"/>
    </mc:Choice>
    <mc:Fallback>
      <p:transition spd="slow" advTm="5667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Polynomial Fit</a:t>
            </a:r>
            <a:b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Using Lights to Predict % ISA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4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55"/>
    </mc:Choice>
    <mc:Fallback>
      <p:transition spd="slow" advTm="4205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 Points Chosen for China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94"/>
    </mc:Choice>
    <mc:Fallback>
      <p:transition spd="slow" advTm="1639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Estimated Constructed Area</a:t>
            </a:r>
            <a:b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areas around Shanghai &amp; Beijing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1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18"/>
    </mc:Choice>
    <mc:Fallback>
      <p:transition spd="slow" advTm="2621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Table of Results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60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53"/>
    </mc:Choice>
    <mc:Fallback>
      <p:transition spd="slow" advTm="7055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6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682"/>
    </mc:Choice>
    <mc:Fallback>
      <p:transition spd="slow" advTm="14068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3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5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49"/>
    </mc:Choice>
    <mc:Fallback>
      <p:transition spd="slow" advTm="507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Why Map Impervious Surface Area?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4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221"/>
    </mc:Choice>
    <mc:Fallback>
      <p:transition spd="slow" advTm="992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loaded question…?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8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32"/>
    </mc:Choice>
    <mc:Fallback>
      <p:transition spd="slow" advTm="4073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Methods: Data Acquisition 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19"/>
    </mc:Choice>
    <mc:Fallback>
      <p:transition spd="slow" advTm="286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City of Yueyang, China</a:t>
            </a:r>
            <a:b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Population ~5.4 million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6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99"/>
    </mc:Choice>
    <mc:Fallback>
      <p:transition spd="slow" advTm="1619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Image Classification with the Light Picker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0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083"/>
    </mc:Choice>
    <mc:Fallback>
      <p:transition spd="slow" advTm="440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One pixel is a bit of work…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0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29"/>
    </mc:Choice>
    <mc:Fallback>
      <p:transition spd="slow" advTm="329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Regression Model Development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2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27"/>
    </mc:Choice>
    <mc:Fallback>
      <p:transition spd="slow" advTm="5092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 2010 Mapping of the  Constructed Surface Area Density for China   Preliminary Results</vt:lpstr>
      <vt:lpstr>Outline</vt:lpstr>
      <vt:lpstr>Why Map Impervious Surface Area?</vt:lpstr>
      <vt:lpstr>A loaded question…?</vt:lpstr>
      <vt:lpstr>Methods: Data Acquisition </vt:lpstr>
      <vt:lpstr>The City of Yueyang, China Population ~5.4 million</vt:lpstr>
      <vt:lpstr>Image Classification with the Light Picker</vt:lpstr>
      <vt:lpstr>One pixel is a bit of work…</vt:lpstr>
      <vt:lpstr>Regression Model Development</vt:lpstr>
      <vt:lpstr>PowerPoint Presentation</vt:lpstr>
      <vt:lpstr>PowerPoint Presentation</vt:lpstr>
      <vt:lpstr>Parameter Estimation</vt:lpstr>
      <vt:lpstr>Polynomial Fit Using Lights to Predict % ISA</vt:lpstr>
      <vt:lpstr>30 Points Chosen for China</vt:lpstr>
      <vt:lpstr>Estimated Constructed Area in areas around Shanghai &amp; Beijing</vt:lpstr>
      <vt:lpstr>Table of Results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2010 Mapping of the  Constructed Surface Area Density for China   Preliminary Results</dc:title>
  <dc:creator>Paris</dc:creator>
  <cp:lastModifiedBy>Paris</cp:lastModifiedBy>
  <cp:revision>1</cp:revision>
  <dcterms:created xsi:type="dcterms:W3CDTF">2011-02-19T05:48:31Z</dcterms:created>
  <dcterms:modified xsi:type="dcterms:W3CDTF">2011-02-19T05:48:31Z</dcterms:modified>
</cp:coreProperties>
</file>